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EE133D-65B2-5A47-861E-CD1B6EAFE9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E922FF-7BE6-6C40-BABB-C04D39B7F6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D7F35E-C16B-A14E-A5D3-9BD2F340A4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3B7134-4BF1-DE4D-B9A7-DD479E3F23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DBB909-68D8-E644-9BF9-6F5A08C570D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685D54-9923-934D-8473-CC497A6394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A3F71A-8AEB-914C-BE68-BD0905FA7D0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FE92BD-863D-4E4C-B6C3-7C95389F5B7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A60C91-3E6F-B74E-B28D-A8B33368C01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D8051A-D4C9-8F4A-95AA-0BD0DA5D8AC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9C45BF-2C09-8041-9CFB-E27DE1F365F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2D5773-C3AE-914E-8170-4605AEC5AD4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TB/Documents/%CE%9C%CF%80%CE%B9%CE%BB%CE%B9%CE%BB%CE%B7%CC%81%CF%82-%CE%A4%CE%B6%CE%B7%CC%81%CE%BA%CE%B1-%CE%94%CE%BF%CF%85%CE%B2%CE%B1%CE%BD%CF%84%CE%B6%CE%B7%CC%81%20o/lester%20young.wma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697913" cy="2794000"/>
          </a:xfrm>
        </p:spPr>
        <p:txBody>
          <a:bodyPr/>
          <a:lstStyle/>
          <a:p>
            <a:r>
              <a:rPr lang="fr-FR" sz="6600" b="1" u="sng">
                <a:solidFill>
                  <a:schemeClr val="bg1"/>
                </a:solidFill>
              </a:rPr>
              <a:t>Le Presse-fruits rusé</a:t>
            </a:r>
            <a:r>
              <a:rPr lang="el-GR" sz="6600" b="1" u="sng">
                <a:solidFill>
                  <a:schemeClr val="bg1"/>
                </a:solidFill>
              </a:rPr>
              <a:t/>
            </a:r>
            <a:br>
              <a:rPr lang="el-GR" sz="6600" b="1" u="sng">
                <a:solidFill>
                  <a:schemeClr val="bg1"/>
                </a:solidFill>
              </a:rPr>
            </a:br>
            <a:r>
              <a:rPr lang="el-GR" sz="6600" b="1" u="sng">
                <a:solidFill>
                  <a:schemeClr val="bg1"/>
                </a:solidFill>
              </a:rPr>
              <a:t>Ο</a:t>
            </a:r>
            <a:r>
              <a:rPr lang="fr-FR" sz="6600" b="1" u="sng">
                <a:solidFill>
                  <a:schemeClr val="bg1"/>
                </a:solidFill>
              </a:rPr>
              <a:t> </a:t>
            </a:r>
            <a:r>
              <a:rPr lang="el-GR" sz="6600" b="1" u="sng">
                <a:solidFill>
                  <a:schemeClr val="bg1"/>
                </a:solidFill>
              </a:rPr>
              <a:t>πονηρός</a:t>
            </a:r>
            <a:r>
              <a:rPr lang="fr-FR" sz="6600" b="1" u="sng">
                <a:solidFill>
                  <a:schemeClr val="bg1"/>
                </a:solidFill>
              </a:rPr>
              <a:t> </a:t>
            </a:r>
            <a:r>
              <a:rPr lang="el-GR" sz="6600" b="1" u="sng">
                <a:solidFill>
                  <a:schemeClr val="bg1"/>
                </a:solidFill>
              </a:rPr>
              <a:t>στύφτης</a:t>
            </a:r>
          </a:p>
        </p:txBody>
      </p:sp>
      <p:pic>
        <p:nvPicPr>
          <p:cNvPr id="3075" name="MacOS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1969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8229600" cy="4824413"/>
          </a:xfrm>
        </p:spPr>
        <p:txBody>
          <a:bodyPr/>
          <a:lstStyle/>
          <a:p>
            <a:pPr algn="l"/>
            <a:r>
              <a:rPr lang="el-GR" sz="4000">
                <a:solidFill>
                  <a:schemeClr val="bg1"/>
                </a:solidFill>
              </a:rPr>
              <a:t>μια ιστορία που δημιούργησαν οι:</a:t>
            </a:r>
            <a:r>
              <a:rPr lang="el-GR" sz="4000" b="1">
                <a:solidFill>
                  <a:schemeClr val="bg1"/>
                </a:solidFill>
              </a:rPr>
              <a:t> </a:t>
            </a:r>
            <a:br>
              <a:rPr lang="el-GR" sz="4000" b="1">
                <a:solidFill>
                  <a:schemeClr val="bg1"/>
                </a:solidFill>
              </a:rPr>
            </a:br>
            <a:r>
              <a:rPr lang="el-GR" sz="4000" b="1">
                <a:solidFill>
                  <a:schemeClr val="bg1"/>
                </a:solidFill>
              </a:rPr>
              <a:t/>
            </a:r>
            <a:br>
              <a:rPr lang="el-GR" sz="4000" b="1">
                <a:solidFill>
                  <a:schemeClr val="bg1"/>
                </a:solidFill>
              </a:rPr>
            </a:br>
            <a:r>
              <a:rPr lang="el-GR" sz="4000" b="1">
                <a:solidFill>
                  <a:schemeClr val="bg1"/>
                </a:solidFill>
              </a:rPr>
              <a:t>Τζένη</a:t>
            </a:r>
            <a:r>
              <a:rPr lang="fr-FR" sz="4000" b="1">
                <a:solidFill>
                  <a:schemeClr val="bg1"/>
                </a:solidFill>
              </a:rPr>
              <a:t> </a:t>
            </a:r>
            <a:r>
              <a:rPr lang="el-GR" sz="4000" b="1">
                <a:solidFill>
                  <a:schemeClr val="bg1"/>
                </a:solidFill>
              </a:rPr>
              <a:t>Γεωργιάδου</a:t>
            </a:r>
            <a:br>
              <a:rPr lang="el-GR" sz="4000" b="1">
                <a:solidFill>
                  <a:schemeClr val="bg1"/>
                </a:solidFill>
              </a:rPr>
            </a:br>
            <a:r>
              <a:rPr lang="el-GR" sz="4000" b="1">
                <a:solidFill>
                  <a:schemeClr val="bg1"/>
                </a:solidFill>
              </a:rPr>
              <a:t>Γιώργος Κατσίκης</a:t>
            </a:r>
            <a:br>
              <a:rPr lang="el-GR" sz="4000" b="1">
                <a:solidFill>
                  <a:schemeClr val="bg1"/>
                </a:solidFill>
              </a:rPr>
            </a:br>
            <a:r>
              <a:rPr lang="el-GR" sz="4000" b="1">
                <a:solidFill>
                  <a:schemeClr val="bg1"/>
                </a:solidFill>
              </a:rPr>
              <a:t>Νίκος Πογαρίδης</a:t>
            </a:r>
            <a:br>
              <a:rPr lang="el-GR" sz="4000" b="1">
                <a:solidFill>
                  <a:schemeClr val="bg1"/>
                </a:solidFill>
              </a:rPr>
            </a:br>
            <a:r>
              <a:rPr lang="el-GR" sz="4000" b="1">
                <a:solidFill>
                  <a:schemeClr val="bg1"/>
                </a:solidFill>
              </a:rPr>
              <a:t>Φιλιώ Σαββίδου Άγγελος  Σταυρουλάκης</a:t>
            </a:r>
            <a:r>
              <a:rPr lang="el-GR" sz="4000"/>
              <a:t> </a:t>
            </a:r>
            <a:br>
              <a:rPr lang="el-GR" sz="4000"/>
            </a:br>
            <a:endParaRPr lang="el-GR" sz="400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65675"/>
          </a:xfrm>
          <a:prstGeom prst="rect">
            <a:avLst/>
          </a:prstGeom>
          <a:noFill/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188913"/>
            <a:ext cx="2089150" cy="1152525"/>
          </a:xfrm>
          <a:prstGeom prst="wedgeRoundRectCallout">
            <a:avLst>
              <a:gd name="adj1" fmla="val 29940"/>
              <a:gd name="adj2" fmla="val 898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Pourquoi tu me poursuis?</a:t>
            </a:r>
            <a:endParaRPr lang="el-GR" sz="2400" b="1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276600" y="188913"/>
            <a:ext cx="1943100" cy="1295400"/>
          </a:xfrm>
          <a:prstGeom prst="wedgeRoundRectCallout">
            <a:avLst>
              <a:gd name="adj1" fmla="val 50736"/>
              <a:gd name="adj2" fmla="val 6176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800" b="1"/>
              <a:t>J`aime ta couleur!</a:t>
            </a:r>
            <a:r>
              <a:rPr lang="el-GR" sz="2800" b="1"/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31913" y="4941888"/>
            <a:ext cx="7127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Πορτοκάλι: Γιατί  με κυνηγάς;</a:t>
            </a:r>
          </a:p>
          <a:p>
            <a:r>
              <a:rPr lang="el-GR" sz="2800" b="1">
                <a:solidFill>
                  <a:schemeClr val="bg1"/>
                </a:solidFill>
              </a:rPr>
              <a:t>Στύφτης: Μ’αρέσει  το χρώμα σου!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2520950" cy="1439863"/>
          </a:xfrm>
          <a:prstGeom prst="wedgeRoundRectCallout">
            <a:avLst>
              <a:gd name="adj1" fmla="val 41185"/>
              <a:gd name="adj2" fmla="val 821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Quel compliment! Je suis flatté!</a:t>
            </a:r>
            <a:endParaRPr lang="el-GR" sz="2400" b="1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732588" y="0"/>
            <a:ext cx="2232025" cy="1484313"/>
          </a:xfrm>
          <a:prstGeom prst="wedgeRoundRectCallout">
            <a:avLst>
              <a:gd name="adj1" fmla="val -45593"/>
              <a:gd name="adj2" fmla="val 7203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Viens! On va prendre un jus?</a:t>
            </a:r>
            <a:r>
              <a:rPr lang="el-GR" sz="2400" b="1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87450" y="5157788"/>
            <a:ext cx="6911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Πορτοκάλι: Τι κομπλιμέντο! Με κολακεύεις!</a:t>
            </a:r>
          </a:p>
          <a:p>
            <a:r>
              <a:rPr lang="el-GR" sz="2800" b="1">
                <a:solidFill>
                  <a:schemeClr val="bg1"/>
                </a:solidFill>
              </a:rPr>
              <a:t>Στύφτης:  Έλα! Πάμε για ένα χυμό;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79388" y="981075"/>
            <a:ext cx="1800225" cy="865188"/>
          </a:xfrm>
          <a:prstGeom prst="wedgeRoundRectCallout">
            <a:avLst>
              <a:gd name="adj1" fmla="val 60051"/>
              <a:gd name="adj2" fmla="val 907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A la tienne! </a:t>
            </a:r>
            <a:r>
              <a:rPr lang="el-GR"/>
              <a:t> 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516688" y="0"/>
            <a:ext cx="2306637" cy="836613"/>
          </a:xfrm>
          <a:prstGeom prst="wedgeRoundRectCallout">
            <a:avLst>
              <a:gd name="adj1" fmla="val -43944"/>
              <a:gd name="adj2" fmla="val 1346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A ta santé!</a:t>
            </a:r>
            <a:r>
              <a:rPr lang="el-GR"/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7343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Στύφτης</a:t>
            </a:r>
            <a:r>
              <a:rPr lang="fr-FR" sz="2800" b="1">
                <a:solidFill>
                  <a:schemeClr val="bg1"/>
                </a:solidFill>
              </a:rPr>
              <a:t>: </a:t>
            </a:r>
            <a:r>
              <a:rPr lang="el-GR" sz="2800" b="1">
                <a:solidFill>
                  <a:schemeClr val="bg1"/>
                </a:solidFill>
              </a:rPr>
              <a:t>Στην</a:t>
            </a:r>
            <a:r>
              <a:rPr lang="fr-FR" sz="2800" b="1">
                <a:solidFill>
                  <a:schemeClr val="bg1"/>
                </a:solidFill>
              </a:rPr>
              <a:t> </a:t>
            </a:r>
            <a:r>
              <a:rPr lang="el-GR" sz="2800" b="1">
                <a:solidFill>
                  <a:schemeClr val="bg1"/>
                </a:solidFill>
              </a:rPr>
              <a:t>υγειά</a:t>
            </a:r>
            <a:r>
              <a:rPr lang="fr-FR" sz="2800" b="1">
                <a:solidFill>
                  <a:schemeClr val="bg1"/>
                </a:solidFill>
              </a:rPr>
              <a:t>  </a:t>
            </a:r>
            <a:r>
              <a:rPr lang="el-GR" sz="2800" b="1">
                <a:solidFill>
                  <a:schemeClr val="bg1"/>
                </a:solidFill>
              </a:rPr>
              <a:t>σου</a:t>
            </a:r>
            <a:r>
              <a:rPr lang="fr-FR" sz="2800" b="1">
                <a:solidFill>
                  <a:schemeClr val="bg1"/>
                </a:solidFill>
              </a:rPr>
              <a:t>!</a:t>
            </a:r>
            <a:endParaRPr lang="el-GR" sz="2800" b="1">
              <a:solidFill>
                <a:schemeClr val="bg1"/>
              </a:solidFill>
            </a:endParaRPr>
          </a:p>
          <a:p>
            <a:r>
              <a:rPr lang="el-GR" sz="2800" b="1">
                <a:solidFill>
                  <a:schemeClr val="bg1"/>
                </a:solidFill>
              </a:rPr>
              <a:t>Πορτοκάλι: Στην υγειά  σου! 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2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68863"/>
          </a:xfrm>
          <a:prstGeom prst="rect">
            <a:avLst/>
          </a:prstGeo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932363" y="0"/>
            <a:ext cx="2160587" cy="1628775"/>
          </a:xfrm>
          <a:prstGeom prst="wedgeRoundRectCallout">
            <a:avLst>
              <a:gd name="adj1" fmla="val -67120"/>
              <a:gd name="adj2" fmla="val 5409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Et maintenant …. Tu vas voir!</a:t>
            </a:r>
            <a:r>
              <a:rPr lang="el-GR" sz="2400" b="1"/>
              <a:t> 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23850" y="1916113"/>
            <a:ext cx="1368425" cy="1296987"/>
          </a:xfrm>
          <a:prstGeom prst="wedgeRoundRectCallout">
            <a:avLst>
              <a:gd name="adj1" fmla="val 116588"/>
              <a:gd name="adj2" fmla="val -761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Quoi? Un film?</a:t>
            </a:r>
            <a:r>
              <a:rPr lang="el-GR" sz="2400" b="1"/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92275" y="5084763"/>
            <a:ext cx="6408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Στύφτης</a:t>
            </a:r>
            <a:r>
              <a:rPr lang="fr-FR" sz="2800" b="1">
                <a:solidFill>
                  <a:schemeClr val="bg1"/>
                </a:solidFill>
              </a:rPr>
              <a:t>: </a:t>
            </a:r>
            <a:r>
              <a:rPr lang="el-GR" sz="2800" b="1">
                <a:solidFill>
                  <a:schemeClr val="bg1"/>
                </a:solidFill>
              </a:rPr>
              <a:t>Τώρα</a:t>
            </a:r>
            <a:r>
              <a:rPr lang="fr-FR" sz="2800" b="1">
                <a:solidFill>
                  <a:schemeClr val="bg1"/>
                </a:solidFill>
              </a:rPr>
              <a:t> … </a:t>
            </a:r>
            <a:r>
              <a:rPr lang="el-GR" sz="2800" b="1">
                <a:solidFill>
                  <a:schemeClr val="bg1"/>
                </a:solidFill>
              </a:rPr>
              <a:t>Θα δεις!</a:t>
            </a:r>
          </a:p>
          <a:p>
            <a:r>
              <a:rPr lang="el-GR" sz="2800" b="1">
                <a:solidFill>
                  <a:schemeClr val="bg1"/>
                </a:solidFill>
              </a:rPr>
              <a:t>Πορτοκάλι: Τι; Ταινία;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2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50825" y="2205038"/>
            <a:ext cx="2089150" cy="1223962"/>
          </a:xfrm>
          <a:prstGeom prst="wedgeRoundRectCallout">
            <a:avLst>
              <a:gd name="adj1" fmla="val 75153"/>
              <a:gd name="adj2" fmla="val -952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800" b="1"/>
              <a:t>Au secours!!!</a:t>
            </a:r>
            <a:r>
              <a:rPr lang="el-GR"/>
              <a:t>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795963" y="0"/>
            <a:ext cx="1511300" cy="1295400"/>
          </a:xfrm>
          <a:prstGeom prst="wedgeRoundRectCallout">
            <a:avLst>
              <a:gd name="adj1" fmla="val -103153"/>
              <a:gd name="adj2" fmla="val 6997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800" b="1"/>
              <a:t>Tu es à moi!</a:t>
            </a:r>
            <a:endParaRPr lang="el-GR" sz="28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9613" y="5157788"/>
            <a:ext cx="5976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Στύφτης: Μου</a:t>
            </a:r>
            <a:r>
              <a:rPr lang="fr-FR" sz="2800" b="1">
                <a:solidFill>
                  <a:schemeClr val="bg1"/>
                </a:solidFill>
              </a:rPr>
              <a:t> </a:t>
            </a:r>
            <a:r>
              <a:rPr lang="el-GR" sz="2800" b="1">
                <a:solidFill>
                  <a:schemeClr val="bg1"/>
                </a:solidFill>
              </a:rPr>
              <a:t>ανήκεις!</a:t>
            </a:r>
          </a:p>
          <a:p>
            <a:r>
              <a:rPr lang="el-GR" sz="2800" b="1">
                <a:solidFill>
                  <a:schemeClr val="bg1"/>
                </a:solidFill>
              </a:rPr>
              <a:t>Πορτοκάλι: Βοήθεια!!!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2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771775" y="188913"/>
            <a:ext cx="2016125" cy="981075"/>
          </a:xfrm>
          <a:prstGeom prst="wedgeRoundRectCallout">
            <a:avLst>
              <a:gd name="adj1" fmla="val -56931"/>
              <a:gd name="adj2" fmla="val 846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Enfin! Je t’ai attrapé!</a:t>
            </a:r>
            <a:r>
              <a:rPr lang="el-GR" sz="2400" b="1"/>
              <a:t> 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092950" y="3141663"/>
            <a:ext cx="1800225" cy="1150937"/>
          </a:xfrm>
          <a:prstGeom prst="wedgeRoundRectCallout">
            <a:avLst>
              <a:gd name="adj1" fmla="val -59787"/>
              <a:gd name="adj2" fmla="val -10406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2400" b="1"/>
              <a:t>Ah, quelle vie!</a:t>
            </a:r>
            <a:endParaRPr lang="el-GR" sz="2400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35150" y="5084763"/>
            <a:ext cx="5759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Στύφτης: Επιτέλους! Σ΄έπιασα!</a:t>
            </a:r>
          </a:p>
          <a:p>
            <a:r>
              <a:rPr lang="el-GR" sz="2800" b="1">
                <a:solidFill>
                  <a:schemeClr val="bg1"/>
                </a:solidFill>
              </a:rPr>
              <a:t>Πορτοκάλι: Αχ, άτιμη  ζωή!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/>
          <a:lstStyle/>
          <a:p>
            <a:r>
              <a:rPr lang="en-US" sz="7200">
                <a:solidFill>
                  <a:schemeClr val="bg1"/>
                </a:solidFill>
              </a:rPr>
              <a:t>FIN</a:t>
            </a:r>
            <a:endParaRPr lang="el-GR" sz="7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204</Words>
  <Application>Microsoft Macintosh PowerPoint</Application>
  <PresentationFormat>On-screen Show (4:3)</PresentationFormat>
  <Paragraphs>27</Paragraphs>
  <Slides>9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Προεπιλεγμένη σχεδίαση</vt:lpstr>
      <vt:lpstr>Le Presse-fruits rusé Ο πονηρός στύφτης</vt:lpstr>
      <vt:lpstr>μια ιστορία που δημιούργησαν οι:   Τζένη Γεωργιάδου Γιώργος Κατσίκης Νίκος Πογαρίδης Φιλιώ Σαββίδου Άγγελος  Σταυρουλάκης  </vt:lpstr>
      <vt:lpstr>Slide 3</vt:lpstr>
      <vt:lpstr>Slide 4</vt:lpstr>
      <vt:lpstr>Slide 5</vt:lpstr>
      <vt:lpstr>Slide 6</vt:lpstr>
      <vt:lpstr>Slide 7</vt:lpstr>
      <vt:lpstr>Slide 8</vt:lpstr>
      <vt:lpstr>FIN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Presse-fruits rusé Ο πονηρός στίφτης</dc:title>
  <dc:creator>Thanassis</dc:creator>
  <cp:lastModifiedBy>Thanasis Bililis</cp:lastModifiedBy>
  <cp:revision>6</cp:revision>
  <dcterms:created xsi:type="dcterms:W3CDTF">2010-11-14T21:10:11Z</dcterms:created>
  <dcterms:modified xsi:type="dcterms:W3CDTF">2010-11-14T21:10:12Z</dcterms:modified>
</cp:coreProperties>
</file>